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61" r:id="rId3"/>
    <p:sldId id="260" r:id="rId4"/>
    <p:sldId id="257" r:id="rId5"/>
    <p:sldId id="256" r:id="rId6"/>
    <p:sldId id="258" r:id="rId7"/>
    <p:sldId id="259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147" autoAdjust="0"/>
    <p:restoredTop sz="94660" autoAdjust="0"/>
  </p:normalViewPr>
  <p:slideViewPr>
    <p:cSldViewPr>
      <p:cViewPr varScale="1">
        <p:scale>
          <a:sx n="67" d="100"/>
          <a:sy n="67" d="100"/>
        </p:scale>
        <p:origin x="55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82225F8-E585-4EF8-AF1C-DF11558D7B8E}" type="datetimeFigureOut">
              <a:rPr lang="ru-RU" smtClean="0"/>
              <a:t>05.04.2024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2423B64-B73E-4D61-B6C7-68031D582C4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225F8-E585-4EF8-AF1C-DF11558D7B8E}" type="datetimeFigureOut">
              <a:rPr lang="ru-RU" smtClean="0"/>
              <a:t>05.04.2024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3B64-B73E-4D61-B6C7-68031D582C4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225F8-E585-4EF8-AF1C-DF11558D7B8E}" type="datetimeFigureOut">
              <a:rPr lang="ru-RU" smtClean="0"/>
              <a:t>05.04.2024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3B64-B73E-4D61-B6C7-68031D582C4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82225F8-E585-4EF8-AF1C-DF11558D7B8E}" type="datetimeFigureOut">
              <a:rPr lang="ru-RU" smtClean="0"/>
              <a:t>05.04.2024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3B64-B73E-4D61-B6C7-68031D582C4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82225F8-E585-4EF8-AF1C-DF11558D7B8E}" type="datetimeFigureOut">
              <a:rPr lang="ru-RU" smtClean="0"/>
              <a:t>05.04.2024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2423B64-B73E-4D61-B6C7-68031D582C4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82225F8-E585-4EF8-AF1C-DF11558D7B8E}" type="datetimeFigureOut">
              <a:rPr lang="ru-RU" smtClean="0"/>
              <a:t>05.04.2024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2423B64-B73E-4D61-B6C7-68031D582C4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82225F8-E585-4EF8-AF1C-DF11558D7B8E}" type="datetimeFigureOut">
              <a:rPr lang="ru-RU" smtClean="0"/>
              <a:t>05.04.2024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2423B64-B73E-4D61-B6C7-68031D582C42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225F8-E585-4EF8-AF1C-DF11558D7B8E}" type="datetimeFigureOut">
              <a:rPr lang="ru-RU" smtClean="0"/>
              <a:t>05.04.2024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23B64-B73E-4D61-B6C7-68031D582C4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82225F8-E585-4EF8-AF1C-DF11558D7B8E}" type="datetimeFigureOut">
              <a:rPr lang="ru-RU" smtClean="0"/>
              <a:t>05.04.2024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2423B64-B73E-4D61-B6C7-68031D582C4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82225F8-E585-4EF8-AF1C-DF11558D7B8E}" type="datetimeFigureOut">
              <a:rPr lang="ru-RU" smtClean="0"/>
              <a:t>05.04.2024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2423B64-B73E-4D61-B6C7-68031D582C42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82225F8-E585-4EF8-AF1C-DF11558D7B8E}" type="datetimeFigureOut">
              <a:rPr lang="ru-RU" smtClean="0"/>
              <a:t>05.04.2024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2423B64-B73E-4D61-B6C7-68031D582C42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82225F8-E585-4EF8-AF1C-DF11558D7B8E}" type="datetimeFigureOut">
              <a:rPr lang="ru-RU" smtClean="0"/>
              <a:t>05.04.2024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2423B64-B73E-4D61-B6C7-68031D582C42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04B03B-5FE2-473D-A17F-51658E618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544" y="548680"/>
            <a:ext cx="8062912" cy="28083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Подгорновская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spc="3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мир. УМК «Школа России». 3 класс.</a:t>
            </a:r>
            <a:br>
              <a:rPr lang="ru-RU" sz="2700" b="1" spc="3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spc="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spc="3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Тема:« Красная книга Кузбасса»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147834-44AB-4098-9ECB-12126B3E6E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544" y="4581128"/>
            <a:ext cx="8062912" cy="1728192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МБОУ «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Подгорновская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Титаева Л.Н.</a:t>
            </a:r>
          </a:p>
          <a:p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2022г.</a:t>
            </a:r>
          </a:p>
        </p:txBody>
      </p:sp>
    </p:spTree>
    <p:extLst>
      <p:ext uri="{BB962C8B-B14F-4D97-AF65-F5344CB8AC3E}">
        <p14:creationId xmlns:p14="http://schemas.microsoft.com/office/powerpoint/2010/main" val="724351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900igr.net/up/datas/95247/0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144" y="0"/>
            <a:ext cx="925252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26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ds04.infourok.ru/uploads/ex/04c9/000373b0-fe36a882/hello_html_7a7e62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6" y="0"/>
            <a:ext cx="9144000" cy="684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57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fhd.multiurok.ru/9/6/d/96dbd368bb8a9ee913d5bf9b590983cd30c982f2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44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48518" y="2967335"/>
            <a:ext cx="33642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Конец!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447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ser.vse42.ru/files/P_S960x1280q80/Wnone/ui-58a1d9611ea1a7.948005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6536" cy="803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370643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5.infourok.ru/uploads/ex/136e/0008c5fd-db167004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" y="-1"/>
            <a:ext cx="9109929" cy="68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20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sd.kopilkaurokov.ru/uploads/user_file_57b120d34f9a7/img_user_file_57b120d34f9a7_0_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5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i.pinimg.com/originals/f2/bf/d4/f2bfd45e323f35aac3ab982bfe38694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0792"/>
            <a:ext cx="9395520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1522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-171400"/>
            <a:ext cx="7772400" cy="2088231"/>
          </a:xfrm>
        </p:spPr>
        <p:txBody>
          <a:bodyPr/>
          <a:lstStyle/>
          <a:p>
            <a:r>
              <a:rPr lang="ru-RU" dirty="0"/>
              <a:t>Природа и растения  Р</a:t>
            </a:r>
            <a:r>
              <a:rPr lang="ru-RU" sz="4000" dirty="0"/>
              <a:t>оссий</a:t>
            </a:r>
            <a:r>
              <a:rPr lang="ru-RU" dirty="0"/>
              <a:t> </a:t>
            </a:r>
          </a:p>
        </p:txBody>
      </p:sp>
      <p:pic>
        <p:nvPicPr>
          <p:cNvPr id="1026" name="Picture 2" descr="https://fsd.multiurok.ru/html/2017/10/30/s_59f70bf3d9e76/img_s725062_2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87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sd.kopilkaurokov.ru/uploads/user_file_5720817178f56/img_user_file_5720817178f56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35012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rezentacii.info/wp-content/uploads/2015/11/FSZopfrsd9fVhlLv/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99" y="0"/>
            <a:ext cx="91210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06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rezentacii.org/uploads/files/18/09/65935/data/pres/screen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6244"/>
            <a:ext cx="9144000" cy="737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81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ds04.infourok.ru/uploads/ex/0339/0004f8c0-291a1457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62" y="-1"/>
            <a:ext cx="916826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89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340</TotalTime>
  <Words>49</Words>
  <Application>Microsoft Office PowerPoint</Application>
  <PresentationFormat>Экран (4:3)</PresentationFormat>
  <Paragraphs>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Century Gothic</vt:lpstr>
      <vt:lpstr>Times New Roman</vt:lpstr>
      <vt:lpstr>Verdana</vt:lpstr>
      <vt:lpstr>Wingdings 2</vt:lpstr>
      <vt:lpstr>Яркая</vt:lpstr>
      <vt:lpstr>МБОУ «Подгорновская СОШ»  Окружающий мир. УМК «Школа России». 3 класс.  Тема:« Красная книга Кузбасса»</vt:lpstr>
      <vt:lpstr>Презентация PowerPoint</vt:lpstr>
      <vt:lpstr>Презентация PowerPoint</vt:lpstr>
      <vt:lpstr>Презентация PowerPoint</vt:lpstr>
      <vt:lpstr>Природа и растения  Россий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 а и растения  Россий</dc:title>
  <dc:creator>Пользователь Windows</dc:creator>
  <cp:lastModifiedBy>ПК</cp:lastModifiedBy>
  <cp:revision>21</cp:revision>
  <dcterms:created xsi:type="dcterms:W3CDTF">2019-10-11T08:14:24Z</dcterms:created>
  <dcterms:modified xsi:type="dcterms:W3CDTF">2024-04-05T05:32:01Z</dcterms:modified>
</cp:coreProperties>
</file>